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BD88A-E677-4C23-98B6-BEC19D83021B}" v="21" dt="2020-03-12T22:20:1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89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94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92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885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719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51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40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85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811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61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02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0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1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05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3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34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3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E9D862-0610-404B-AF04-F715DCCE9524}" type="datetimeFigureOut">
              <a:rPr lang="he-IL" smtClean="0"/>
              <a:t>י"ז/אדר/תש"ף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DA7B0E3-1CA9-4A9A-B3E6-B58506F3F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2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310490@edu-Haifa.org.i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youtu.be&amp;v=YJQ6HI4Ua9E" TargetMode="External"/><Relationship Id="rId2" Type="http://schemas.openxmlformats.org/officeDocument/2006/relationships/hyperlink" Target="http://www.google.com/url?q=http%3A%2F%2Fmeyda.education.gov.il%2Ffiles%2FNihulyeda%2Fsvivot_hanan%2Fadrachot%2Fminimal_insructions_gsuite.pdf&amp;sa=D&amp;sntz=1&amp;usg=AFQjCNEIJDYizSmUr3Gh4PudHppGlnCcH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itAl2Bjtqm4&amp;feature=youtu.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80" y="581399"/>
            <a:ext cx="8825658" cy="2138892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FFFF00"/>
                </a:solidFill>
              </a:rPr>
              <a:t>     מצגת הדרכה </a:t>
            </a:r>
            <a:br>
              <a:rPr lang="he-IL" dirty="0">
                <a:solidFill>
                  <a:srgbClr val="FFFF00"/>
                </a:solidFill>
              </a:rPr>
            </a:br>
            <a:r>
              <a:rPr lang="he-IL" dirty="0">
                <a:solidFill>
                  <a:srgbClr val="FFFF00"/>
                </a:solidFill>
              </a:rPr>
              <a:t>להפעלת למידה מרחוק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765" y="2720291"/>
            <a:ext cx="8825658" cy="3209551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srgbClr val="FF0000"/>
                </a:solidFill>
              </a:rPr>
              <a:t>נלמד: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GOOGLE MEET</a:t>
            </a:r>
            <a:r>
              <a:rPr lang="he-IL" sz="2800" dirty="0">
                <a:solidFill>
                  <a:srgbClr val="00B0F0"/>
                </a:solidFill>
              </a:rPr>
              <a:t> – פלטפורמה המאפשרת הוראה מרחוק, מחשב המורה משותף לכל תלמידי הכיתה, המורה יכולה לנהל כמעט שיעור רגיל ...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B0F0"/>
                </a:solidFill>
              </a:rPr>
              <a:t>מרחבי למידה כיתתיים – כל מחנכת מנהלת את כיתתה מבחינת חומרי למידה , מטלות וכד'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5DA19BD-6937-458B-9E50-4C21F89F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37" y="700452"/>
            <a:ext cx="2036763" cy="25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43" y="1108222"/>
            <a:ext cx="8825658" cy="691466"/>
          </a:xfrm>
        </p:spPr>
        <p:txBody>
          <a:bodyPr/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איך מגיעים למרחב כיתתי ? : דרך הקישור באתר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952" y="4316487"/>
            <a:ext cx="8825658" cy="798575"/>
          </a:xfrm>
        </p:spPr>
        <p:txBody>
          <a:bodyPr>
            <a:noAutofit/>
          </a:bodyPr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לחצו על – מרחבים </a:t>
            </a:r>
          </a:p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FB38C9C-6D25-4E84-9EE2-E464BB00D99C}"/>
              </a:ext>
            </a:extLst>
          </p:cNvPr>
          <p:cNvSpPr txBox="1">
            <a:spLocks/>
          </p:cNvSpPr>
          <p:nvPr/>
        </p:nvSpPr>
        <p:spPr bwMode="gray">
          <a:xfrm>
            <a:off x="1683171" y="1799688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ADE5E508-3591-47FF-BD8E-8E7574B537AD}"/>
              </a:ext>
            </a:extLst>
          </p:cNvPr>
          <p:cNvSpPr txBox="1">
            <a:spLocks/>
          </p:cNvSpPr>
          <p:nvPr/>
        </p:nvSpPr>
        <p:spPr bwMode="gray">
          <a:xfrm>
            <a:off x="2411693" y="220706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r>
              <a:rPr lang="he-IL" sz="2400" dirty="0">
                <a:solidFill>
                  <a:srgbClr val="FFFF00"/>
                </a:solidFill>
              </a:rPr>
              <a:t>במסך הבא</a:t>
            </a:r>
          </a:p>
          <a:p>
            <a:pPr algn="r"/>
            <a:r>
              <a:rPr lang="he-IL" sz="2400" dirty="0">
                <a:solidFill>
                  <a:srgbClr val="FFFF00"/>
                </a:solidFill>
              </a:rPr>
              <a:t>בחרו כיצד להצטרף </a:t>
            </a:r>
          </a:p>
          <a:p>
            <a:pPr algn="r"/>
            <a:r>
              <a:rPr lang="he-IL" sz="2400" dirty="0">
                <a:solidFill>
                  <a:srgbClr val="FFFF00"/>
                </a:solidFill>
              </a:rPr>
              <a:t>מומלץ הזדהות משרד החינוך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53CE3F8-2EB0-4481-BB28-A23068B7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19" y="2021523"/>
            <a:ext cx="3971925" cy="188758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06AE214-B91E-496B-BC37-68C42EA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76" y="1799644"/>
            <a:ext cx="1504950" cy="421893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52286AC-EE35-4EEA-9552-B93B75910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708" y="669099"/>
            <a:ext cx="2037969" cy="2261175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9A848D89-1936-4E74-8CF8-4A6DEB32C653}"/>
              </a:ext>
            </a:extLst>
          </p:cNvPr>
          <p:cNvSpPr/>
          <p:nvPr/>
        </p:nvSpPr>
        <p:spPr>
          <a:xfrm>
            <a:off x="844559" y="5218580"/>
            <a:ext cx="676275" cy="1714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462431D4-6215-45C8-95F5-C14238F281EF}"/>
              </a:ext>
            </a:extLst>
          </p:cNvPr>
          <p:cNvSpPr txBox="1">
            <a:spLocks/>
          </p:cNvSpPr>
          <p:nvPr/>
        </p:nvSpPr>
        <p:spPr bwMode="gray">
          <a:xfrm>
            <a:off x="1402043" y="-241200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400">
                <a:solidFill>
                  <a:srgbClr val="FFFF00"/>
                </a:solidFill>
              </a:rPr>
              <a:t>איך מגיעים למרחב כיתתי ? : דרך הקישור באתר </a:t>
            </a:r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E5B79153-9162-4C2D-91A9-316AB4117D2F}"/>
              </a:ext>
            </a:extLst>
          </p:cNvPr>
          <p:cNvSpPr/>
          <p:nvPr/>
        </p:nvSpPr>
        <p:spPr>
          <a:xfrm>
            <a:off x="844559" y="1698353"/>
            <a:ext cx="676275" cy="1714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8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34" y="517673"/>
            <a:ext cx="8825658" cy="517817"/>
          </a:xfrm>
        </p:spPr>
        <p:txBody>
          <a:bodyPr/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אנחנו במרחב – לחצי על כיתתך וזה מה שתראי  (נכנסתי ל א1 לדוגמה)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152" y="3561813"/>
            <a:ext cx="8825658" cy="2543152"/>
          </a:xfrm>
        </p:spPr>
        <p:txBody>
          <a:bodyPr>
            <a:noAutofit/>
          </a:bodyPr>
          <a:lstStyle/>
          <a:p>
            <a:pPr algn="r"/>
            <a:r>
              <a:rPr lang="he-IL" dirty="0">
                <a:solidFill>
                  <a:srgbClr val="FFFF00"/>
                </a:solidFill>
              </a:rPr>
              <a:t>אל תגעו בכפתורים האלה, לפחות לא בשלב זה </a:t>
            </a:r>
          </a:p>
          <a:p>
            <a:pPr algn="r"/>
            <a:r>
              <a:rPr lang="he-IL" dirty="0">
                <a:solidFill>
                  <a:srgbClr val="FFFF00"/>
                </a:solidFill>
              </a:rPr>
              <a:t>ללחוץ על          להוספת הודעה לתלמידים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ימי הולדת </a:t>
            </a:r>
            <a:r>
              <a:rPr lang="he-IL" dirty="0">
                <a:solidFill>
                  <a:srgbClr val="FFFF00"/>
                </a:solidFill>
              </a:rPr>
              <a:t>– מראה את תלמידי יום ההולדת לאותו חודש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מנהל הקבצים </a:t>
            </a:r>
            <a:r>
              <a:rPr lang="he-IL" dirty="0">
                <a:solidFill>
                  <a:srgbClr val="FFFF00"/>
                </a:solidFill>
              </a:rPr>
              <a:t>– מאפשר העלאת קבצים ומשימות, תחילה יש לפתוח תיקייה חדשה, חשבון, עברית , שפה, כללי ( כל מה שנחוץ לך)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חירום – </a:t>
            </a:r>
            <a:r>
              <a:rPr lang="he-IL" dirty="0">
                <a:solidFill>
                  <a:srgbClr val="FFFF00"/>
                </a:solidFill>
              </a:rPr>
              <a:t>יציג הודעות מטעם משרד החינוך.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פורום – </a:t>
            </a:r>
            <a:r>
              <a:rPr lang="he-IL" dirty="0">
                <a:solidFill>
                  <a:srgbClr val="FFFF00"/>
                </a:solidFill>
              </a:rPr>
              <a:t>כבר מוכר לכם מהעבר.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FB38C9C-6D25-4E84-9EE2-E464BB00D99C}"/>
              </a:ext>
            </a:extLst>
          </p:cNvPr>
          <p:cNvSpPr txBox="1">
            <a:spLocks/>
          </p:cNvSpPr>
          <p:nvPr/>
        </p:nvSpPr>
        <p:spPr bwMode="gray">
          <a:xfrm>
            <a:off x="1683171" y="1799688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ADE5E508-3591-47FF-BD8E-8E7574B537AD}"/>
              </a:ext>
            </a:extLst>
          </p:cNvPr>
          <p:cNvSpPr txBox="1">
            <a:spLocks/>
          </p:cNvSpPr>
          <p:nvPr/>
        </p:nvSpPr>
        <p:spPr bwMode="gray">
          <a:xfrm>
            <a:off x="2411693" y="220706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9A848D89-1936-4E74-8CF8-4A6DEB32C653}"/>
              </a:ext>
            </a:extLst>
          </p:cNvPr>
          <p:cNvSpPr/>
          <p:nvPr/>
        </p:nvSpPr>
        <p:spPr>
          <a:xfrm rot="10800000">
            <a:off x="5595525" y="3727022"/>
            <a:ext cx="676275" cy="1714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462431D4-6215-45C8-95F5-C14238F281EF}"/>
              </a:ext>
            </a:extLst>
          </p:cNvPr>
          <p:cNvSpPr txBox="1">
            <a:spLocks/>
          </p:cNvSpPr>
          <p:nvPr/>
        </p:nvSpPr>
        <p:spPr bwMode="gray">
          <a:xfrm>
            <a:off x="1402043" y="-241200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400">
                <a:solidFill>
                  <a:srgbClr val="FFFF00"/>
                </a:solidFill>
              </a:rPr>
              <a:t>איך מגיעים למרחב כיתתי ? : דרך הקישור באתר </a:t>
            </a:r>
            <a:endParaRPr lang="he-IL" sz="2400" dirty="0">
              <a:solidFill>
                <a:srgbClr val="FFFF0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7630E12-8DED-4F9B-8C3C-DC1DE5CE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01" y="1610091"/>
            <a:ext cx="9239250" cy="17621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50716E2-02BD-44CC-AA2B-1DCED02A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93" y="3593672"/>
            <a:ext cx="2228850" cy="43815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62E0496-7D65-4A3B-BFAA-8F1327F26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435" y="4031822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20" y="1461247"/>
            <a:ext cx="8825658" cy="1952097"/>
          </a:xfrm>
        </p:spPr>
        <p:txBody>
          <a:bodyPr/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כל מה שנותר זה להשתדל לחייך  </a:t>
            </a:r>
            <a:br>
              <a:rPr lang="he-IL" sz="2400" dirty="0">
                <a:solidFill>
                  <a:srgbClr val="FFFF00"/>
                </a:solidFill>
              </a:rPr>
            </a:br>
            <a:r>
              <a:rPr lang="he-IL" sz="2400" dirty="0">
                <a:solidFill>
                  <a:srgbClr val="FFFF00"/>
                </a:solidFill>
              </a:rPr>
              <a:t>לא קרה כלום זה רק ניסיון הכירות עם 2 כלים חשובים</a:t>
            </a:r>
            <a:br>
              <a:rPr lang="he-IL" sz="2400" dirty="0">
                <a:solidFill>
                  <a:srgbClr val="FFFF00"/>
                </a:solidFill>
              </a:rPr>
            </a:br>
            <a:r>
              <a:rPr lang="he-IL" sz="2400" dirty="0">
                <a:solidFill>
                  <a:srgbClr val="FFFF00"/>
                </a:solidFill>
              </a:rPr>
              <a:t>בקרוב נפגש להדרכה, ואז יהיה לכם מושג על מה אני מדבר.</a:t>
            </a:r>
            <a:br>
              <a:rPr lang="he-IL" sz="2400" dirty="0">
                <a:solidFill>
                  <a:srgbClr val="FFFF00"/>
                </a:solidFill>
              </a:rPr>
            </a:br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152" y="3561813"/>
            <a:ext cx="8825658" cy="2543152"/>
          </a:xfrm>
        </p:spPr>
        <p:txBody>
          <a:bodyPr>
            <a:noAutofit/>
          </a:bodyPr>
          <a:lstStyle/>
          <a:p>
            <a:pPr algn="ctr"/>
            <a:r>
              <a:rPr lang="he-IL" sz="4800" dirty="0">
                <a:solidFill>
                  <a:srgbClr val="FFFF00"/>
                </a:solidFill>
              </a:rPr>
              <a:t>ועכשיו לאט </a:t>
            </a:r>
            <a:r>
              <a:rPr lang="he-IL" sz="4800" dirty="0" err="1">
                <a:solidFill>
                  <a:srgbClr val="FFFF00"/>
                </a:solidFill>
              </a:rPr>
              <a:t>לאט</a:t>
            </a:r>
            <a:r>
              <a:rPr lang="he-IL" sz="4800" dirty="0">
                <a:solidFill>
                  <a:srgbClr val="FFFF00"/>
                </a:solidFill>
              </a:rPr>
              <a:t> פעלו לפי ההוראות ונסו לתרגל את 2 הכלים .</a:t>
            </a:r>
          </a:p>
          <a:p>
            <a:pPr algn="ctr"/>
            <a:r>
              <a:rPr lang="he-IL" sz="4800" dirty="0">
                <a:solidFill>
                  <a:srgbClr val="00B050"/>
                </a:solidFill>
              </a:rPr>
              <a:t>שבת שלום ובשורות טובות.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FB38C9C-6D25-4E84-9EE2-E464BB00D99C}"/>
              </a:ext>
            </a:extLst>
          </p:cNvPr>
          <p:cNvSpPr txBox="1">
            <a:spLocks/>
          </p:cNvSpPr>
          <p:nvPr/>
        </p:nvSpPr>
        <p:spPr bwMode="gray">
          <a:xfrm>
            <a:off x="1683171" y="1799688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ADE5E508-3591-47FF-BD8E-8E7574B537AD}"/>
              </a:ext>
            </a:extLst>
          </p:cNvPr>
          <p:cNvSpPr txBox="1">
            <a:spLocks/>
          </p:cNvSpPr>
          <p:nvPr/>
        </p:nvSpPr>
        <p:spPr bwMode="gray">
          <a:xfrm>
            <a:off x="2411693" y="220706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462431D4-6215-45C8-95F5-C14238F281EF}"/>
              </a:ext>
            </a:extLst>
          </p:cNvPr>
          <p:cNvSpPr txBox="1">
            <a:spLocks/>
          </p:cNvSpPr>
          <p:nvPr/>
        </p:nvSpPr>
        <p:spPr bwMode="gray">
          <a:xfrm>
            <a:off x="1402043" y="-2412005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400">
                <a:solidFill>
                  <a:srgbClr val="FFFF00"/>
                </a:solidFill>
              </a:rPr>
              <a:t>איך מגיעים למרחב כיתתי ? : דרך הקישור באתר </a:t>
            </a:r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4" name="פרצוף מחייך 3">
            <a:extLst>
              <a:ext uri="{FF2B5EF4-FFF2-40B4-BE49-F238E27FC236}">
                <a16:creationId xmlns:a16="http://schemas.microsoft.com/office/drawing/2014/main" id="{430DE176-020E-436D-8DC8-E4A8BD89B949}"/>
              </a:ext>
            </a:extLst>
          </p:cNvPr>
          <p:cNvSpPr/>
          <p:nvPr/>
        </p:nvSpPr>
        <p:spPr>
          <a:xfrm>
            <a:off x="5768687" y="1541706"/>
            <a:ext cx="941294" cy="814754"/>
          </a:xfrm>
          <a:prstGeom prst="smileyFac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76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45" y="928158"/>
            <a:ext cx="8825658" cy="101718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GOOGLE MEET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990" y="2720290"/>
            <a:ext cx="8825658" cy="3209551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srgbClr val="00B0F0"/>
                </a:solidFill>
              </a:rPr>
              <a:t>מייל של משתמש רגיל אינו יכו להגיע ל - </a:t>
            </a:r>
            <a:r>
              <a:rPr lang="en-US" sz="2000" b="1" i="1" dirty="0">
                <a:solidFill>
                  <a:srgbClr val="00B0F0"/>
                </a:solidFill>
              </a:rPr>
              <a:t>GOOGLE MEET</a:t>
            </a:r>
            <a:endParaRPr lang="he-IL" sz="2000" b="1" i="1" dirty="0">
              <a:solidFill>
                <a:srgbClr val="00B0F0"/>
              </a:solidFill>
            </a:endParaRPr>
          </a:p>
          <a:p>
            <a:pPr algn="r"/>
            <a:r>
              <a:rPr lang="he-IL" sz="2800" dirty="0">
                <a:solidFill>
                  <a:srgbClr val="00B0F0"/>
                </a:solidFill>
              </a:rPr>
              <a:t>לפיכך יצרו </a:t>
            </a:r>
            <a:r>
              <a:rPr lang="he-IL" sz="2800" dirty="0" err="1">
                <a:solidFill>
                  <a:srgbClr val="00B0F0"/>
                </a:solidFill>
              </a:rPr>
              <a:t>עבורינו</a:t>
            </a:r>
            <a:r>
              <a:rPr lang="he-IL" sz="2800" dirty="0">
                <a:solidFill>
                  <a:srgbClr val="00B0F0"/>
                </a:solidFill>
              </a:rPr>
              <a:t> מייל ארגוני, דרכו נוכל להגיע ל - </a:t>
            </a:r>
            <a:r>
              <a:rPr lang="en-US" sz="1600" b="1" i="1" dirty="0">
                <a:solidFill>
                  <a:srgbClr val="00B0F0"/>
                </a:solidFill>
              </a:rPr>
              <a:t>GOOGLE MEET</a:t>
            </a:r>
          </a:p>
          <a:p>
            <a:pPr algn="r"/>
            <a:r>
              <a:rPr lang="he-IL" sz="1600" dirty="0">
                <a:solidFill>
                  <a:srgbClr val="00B0F0"/>
                </a:solidFill>
              </a:rPr>
              <a:t>       כתובת המייל:   </a:t>
            </a:r>
            <a:r>
              <a:rPr lang="en-US" sz="1600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310490@edu-Haifa.org.il</a:t>
            </a:r>
            <a:r>
              <a:rPr lang="he-IL" sz="1600" b="1" dirty="0">
                <a:solidFill>
                  <a:srgbClr val="00B050"/>
                </a:solidFill>
              </a:rPr>
              <a:t>      </a:t>
            </a:r>
            <a:r>
              <a:rPr lang="he-IL" sz="1600" dirty="0">
                <a:solidFill>
                  <a:srgbClr val="00B0F0"/>
                </a:solidFill>
              </a:rPr>
              <a:t>סיסמה:  </a:t>
            </a:r>
            <a:r>
              <a:rPr lang="en-US" sz="1600" b="1" dirty="0">
                <a:solidFill>
                  <a:srgbClr val="00B050"/>
                </a:solidFill>
              </a:rPr>
              <a:t>mahoz2020</a:t>
            </a:r>
            <a:endParaRPr lang="he-IL" sz="1600" b="1" dirty="0">
              <a:solidFill>
                <a:srgbClr val="00B050"/>
              </a:solidFill>
            </a:endParaRPr>
          </a:p>
          <a:p>
            <a:pPr algn="r"/>
            <a:r>
              <a:rPr lang="he-IL" sz="1600" b="1" dirty="0">
                <a:solidFill>
                  <a:srgbClr val="00B050"/>
                </a:solidFill>
              </a:rPr>
              <a:t>זאת היא כתובת מייל ארגונית מיוחדת לכל מורי בית ספר הבונים, ונכנס דרך </a:t>
            </a:r>
            <a:r>
              <a:rPr lang="he-IL" sz="1600" b="1" dirty="0" err="1">
                <a:solidFill>
                  <a:srgbClr val="00B050"/>
                </a:solidFill>
              </a:rPr>
              <a:t>גוגגל</a:t>
            </a:r>
            <a:r>
              <a:rPr lang="he-IL" sz="1600" b="1" dirty="0">
                <a:solidFill>
                  <a:srgbClr val="00B050"/>
                </a:solidFill>
              </a:rPr>
              <a:t> כרגיל.</a:t>
            </a:r>
          </a:p>
        </p:txBody>
      </p:sp>
    </p:spTree>
    <p:extLst>
      <p:ext uri="{BB962C8B-B14F-4D97-AF65-F5344CB8AC3E}">
        <p14:creationId xmlns:p14="http://schemas.microsoft.com/office/powerpoint/2010/main" val="44598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855" y="-148167"/>
            <a:ext cx="8825658" cy="1635748"/>
          </a:xfrm>
        </p:spPr>
        <p:txBody>
          <a:bodyPr/>
          <a:lstStyle/>
          <a:p>
            <a:pPr algn="ctr"/>
            <a:r>
              <a:rPr lang="he-IL" sz="2000" dirty="0">
                <a:solidFill>
                  <a:srgbClr val="FFFF00"/>
                </a:solidFill>
              </a:rPr>
              <a:t>במר חשבון אחר והקלד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BC154E5-1E7A-482B-B355-18A9339CC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80" y="771525"/>
            <a:ext cx="55435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352" y="928158"/>
            <a:ext cx="3450385" cy="604807"/>
          </a:xfrm>
        </p:spPr>
        <p:txBody>
          <a:bodyPr/>
          <a:lstStyle/>
          <a:p>
            <a:pPr algn="ctr"/>
            <a:r>
              <a:rPr lang="he-IL" sz="2400" dirty="0">
                <a:solidFill>
                  <a:srgbClr val="FFFF00"/>
                </a:solidFill>
              </a:rPr>
              <a:t>לחץ הבא והקלד סיסמה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9188DC6-A490-4231-9762-272DD740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2" y="1230561"/>
            <a:ext cx="5029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39" y="487362"/>
            <a:ext cx="8825658" cy="1635748"/>
          </a:xfrm>
        </p:spPr>
        <p:txBody>
          <a:bodyPr/>
          <a:lstStyle/>
          <a:p>
            <a:pPr algn="r"/>
            <a:r>
              <a:rPr lang="he-IL" sz="2800" dirty="0">
                <a:solidFill>
                  <a:srgbClr val="FFFF00"/>
                </a:solidFill>
              </a:rPr>
              <a:t>לוחצים על 9 נקודות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15799C3-DE30-496F-8736-079CCF0C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505" y="1407894"/>
            <a:ext cx="2981325" cy="676275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226" y="2399242"/>
            <a:ext cx="8825658" cy="3209551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ונגלה לפנינו - 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7E6BD6ED-3003-4864-BD37-F3A1EC45EB6A}"/>
              </a:ext>
            </a:extLst>
          </p:cNvPr>
          <p:cNvSpPr/>
          <p:nvPr/>
        </p:nvSpPr>
        <p:spPr>
          <a:xfrm>
            <a:off x="5118847" y="763494"/>
            <a:ext cx="439270" cy="7541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45AC4C0-43EC-4C3E-B95E-F5157B12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55" y="2391644"/>
            <a:ext cx="1247775" cy="1954121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92A6A5AE-D8D9-496E-B1FC-E8DB6F9BC554}"/>
              </a:ext>
            </a:extLst>
          </p:cNvPr>
          <p:cNvSpPr/>
          <p:nvPr/>
        </p:nvSpPr>
        <p:spPr>
          <a:xfrm>
            <a:off x="4934229" y="3449730"/>
            <a:ext cx="1247775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2F5AB4CA-D9F1-449C-A767-9C582A0A5003}"/>
              </a:ext>
            </a:extLst>
          </p:cNvPr>
          <p:cNvSpPr txBox="1">
            <a:spLocks/>
          </p:cNvSpPr>
          <p:nvPr/>
        </p:nvSpPr>
        <p:spPr bwMode="gray">
          <a:xfrm>
            <a:off x="2298516" y="4747916"/>
            <a:ext cx="8825658" cy="458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800" dirty="0">
                <a:solidFill>
                  <a:srgbClr val="FFFF00"/>
                </a:solidFill>
              </a:rPr>
              <a:t>לוחצים על </a:t>
            </a:r>
            <a:r>
              <a:rPr lang="en-US" sz="2800" dirty="0">
                <a:solidFill>
                  <a:srgbClr val="FFFF00"/>
                </a:solidFill>
              </a:rPr>
              <a:t>google meet </a:t>
            </a:r>
            <a:r>
              <a:rPr lang="he-IL" sz="2800" dirty="0">
                <a:solidFill>
                  <a:srgbClr val="FFFF00"/>
                </a:solidFill>
              </a:rPr>
              <a:t> ונכנסים למרחב המפגש </a:t>
            </a:r>
          </a:p>
        </p:txBody>
      </p:sp>
    </p:spTree>
    <p:extLst>
      <p:ext uri="{BB962C8B-B14F-4D97-AF65-F5344CB8AC3E}">
        <p14:creationId xmlns:p14="http://schemas.microsoft.com/office/powerpoint/2010/main" val="36415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940B1A0-D632-4F3B-8983-4594D0B5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0" y="813639"/>
            <a:ext cx="4773052" cy="186478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541" y="1252556"/>
            <a:ext cx="8825658" cy="739277"/>
          </a:xfrm>
        </p:spPr>
        <p:txBody>
          <a:bodyPr/>
          <a:lstStyle/>
          <a:p>
            <a:pPr algn="r"/>
            <a:r>
              <a:rPr lang="he-IL" sz="2800" dirty="0">
                <a:solidFill>
                  <a:srgbClr val="FFFF00"/>
                </a:solidFill>
              </a:rPr>
              <a:t>לוחצים</a:t>
            </a:r>
            <a:r>
              <a:rPr lang="he-IL" dirty="0">
                <a:solidFill>
                  <a:srgbClr val="FFFF00"/>
                </a:solidFill>
              </a:rPr>
              <a:t> </a:t>
            </a:r>
            <a:r>
              <a:rPr lang="he-IL" sz="2800" dirty="0">
                <a:solidFill>
                  <a:srgbClr val="FFFF00"/>
                </a:solidFill>
              </a:rPr>
              <a:t>על הצטרפות למפגש או התחלה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E9BAEAC-14CF-4EBF-B42A-D5AF7284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2886635"/>
            <a:ext cx="3571906" cy="2225208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143" y="2792944"/>
            <a:ext cx="8825658" cy="3209551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srgbClr val="FFFF00"/>
                </a:solidFill>
              </a:rPr>
              <a:t>כותבים באנגלית שם מפגש כלשהו</a:t>
            </a:r>
          </a:p>
          <a:p>
            <a:pPr algn="r"/>
            <a:r>
              <a:rPr lang="he-IL" sz="2800" dirty="0">
                <a:solidFill>
                  <a:srgbClr val="FFFF00"/>
                </a:solidFill>
              </a:rPr>
              <a:t>ולוחצים המשך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33F7A524-3A7C-4948-931A-0438B11F99B7}"/>
              </a:ext>
            </a:extLst>
          </p:cNvPr>
          <p:cNvSpPr/>
          <p:nvPr/>
        </p:nvSpPr>
        <p:spPr>
          <a:xfrm>
            <a:off x="2402541" y="928159"/>
            <a:ext cx="385483" cy="9533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7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080" y="928158"/>
            <a:ext cx="8825658" cy="2500842"/>
          </a:xfrm>
        </p:spPr>
        <p:txBody>
          <a:bodyPr/>
          <a:lstStyle/>
          <a:p>
            <a:pPr algn="r"/>
            <a:r>
              <a:rPr lang="he-IL" sz="2800" dirty="0">
                <a:solidFill>
                  <a:srgbClr val="FFFF00"/>
                </a:solidFill>
              </a:rPr>
              <a:t>ואנחנו בפנים : </a:t>
            </a:r>
            <a:br>
              <a:rPr lang="he-IL" sz="2800" dirty="0">
                <a:solidFill>
                  <a:srgbClr val="FFFF00"/>
                </a:solidFill>
              </a:rPr>
            </a:br>
            <a:br>
              <a:rPr lang="he-IL" sz="2800" dirty="0">
                <a:solidFill>
                  <a:srgbClr val="FFFF00"/>
                </a:solidFill>
              </a:rPr>
            </a:br>
            <a:r>
              <a:rPr lang="he-IL" sz="2800" dirty="0">
                <a:solidFill>
                  <a:srgbClr val="FFFF00"/>
                </a:solidFill>
              </a:rPr>
              <a:t>לוחצים הצטרפות 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215" y="4120466"/>
            <a:ext cx="8825658" cy="1737410"/>
          </a:xfrm>
        </p:spPr>
        <p:txBody>
          <a:bodyPr>
            <a:noAutofit/>
          </a:bodyPr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לחץ העתקה  של פרטי הצטרפות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הקישור הועתק, וניתן לשלוח אותו במייל או </a:t>
            </a:r>
            <a:r>
              <a:rPr lang="he-IL" dirty="0" err="1">
                <a:solidFill>
                  <a:srgbClr val="FF0000"/>
                </a:solidFill>
              </a:rPr>
              <a:t>ווצאפ</a:t>
            </a:r>
            <a:endParaRPr lang="he-IL" dirty="0">
              <a:solidFill>
                <a:srgbClr val="FF0000"/>
              </a:solidFill>
            </a:endParaRPr>
          </a:p>
          <a:p>
            <a:pPr algn="r"/>
            <a:r>
              <a:rPr lang="he-IL" dirty="0">
                <a:solidFill>
                  <a:srgbClr val="FF0000"/>
                </a:solidFill>
              </a:rPr>
              <a:t>לחיצה של תלמיד על הקישור תזמין אותו להצטרף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למפגש בו הוא רואה ושומע את מחשב המורה.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F52B6A9-AC27-41F0-8FD2-1AACD79F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77" y="733426"/>
            <a:ext cx="5096932" cy="2867024"/>
          </a:xfrm>
          <a:prstGeom prst="rect">
            <a:avLst/>
          </a:prstGeom>
        </p:spPr>
      </p:pic>
      <p:sp>
        <p:nvSpPr>
          <p:cNvPr id="5" name="חץ: למטה 4">
            <a:extLst>
              <a:ext uri="{FF2B5EF4-FFF2-40B4-BE49-F238E27FC236}">
                <a16:creationId xmlns:a16="http://schemas.microsoft.com/office/drawing/2014/main" id="{AC319000-3602-44D5-837D-519E4AA047D3}"/>
              </a:ext>
            </a:extLst>
          </p:cNvPr>
          <p:cNvSpPr/>
          <p:nvPr/>
        </p:nvSpPr>
        <p:spPr>
          <a:xfrm>
            <a:off x="2781300" y="1586752"/>
            <a:ext cx="212912" cy="6039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51A05CD-5287-48A6-86F1-FF332FDC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82" y="3232898"/>
            <a:ext cx="4085230" cy="3047088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29B90171-06E3-41AA-BC24-B1B9551388EC}"/>
              </a:ext>
            </a:extLst>
          </p:cNvPr>
          <p:cNvSpPr/>
          <p:nvPr/>
        </p:nvSpPr>
        <p:spPr>
          <a:xfrm>
            <a:off x="3863943" y="5295620"/>
            <a:ext cx="770965" cy="2510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2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76260-A89D-42CC-87E0-89B7770E9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080" y="729440"/>
            <a:ext cx="8825658" cy="691466"/>
          </a:xfrm>
        </p:spPr>
        <p:txBody>
          <a:bodyPr/>
          <a:lstStyle/>
          <a:p>
            <a:pPr algn="r"/>
            <a:r>
              <a:rPr lang="he-IL" sz="2400" dirty="0">
                <a:solidFill>
                  <a:srgbClr val="FFFF00"/>
                </a:solidFill>
              </a:rPr>
              <a:t>פינה שמאלית עליונה מציגה משתתפים התכתבות עם תלמידים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305908"/>
            <a:ext cx="8825658" cy="2261174"/>
          </a:xfrm>
        </p:spPr>
        <p:txBody>
          <a:bodyPr>
            <a:noAutofit/>
          </a:bodyPr>
          <a:lstStyle/>
          <a:p>
            <a:pPr algn="r"/>
            <a:r>
              <a:rPr lang="he-IL" sz="3200" dirty="0">
                <a:solidFill>
                  <a:srgbClr val="FFFF00"/>
                </a:solidFill>
              </a:rPr>
              <a:t>עדיף להשתיק רמקולים של משתתפים</a:t>
            </a:r>
          </a:p>
          <a:p>
            <a:pPr algn="r"/>
            <a:r>
              <a:rPr lang="he-IL" sz="3200" dirty="0">
                <a:solidFill>
                  <a:srgbClr val="FFFF00"/>
                </a:solidFill>
              </a:rPr>
              <a:t>קישורים וסרטונים</a:t>
            </a:r>
          </a:p>
          <a:p>
            <a:pPr algn="r"/>
            <a:r>
              <a:rPr lang="en-US" dirty="0"/>
              <a:t> </a:t>
            </a:r>
            <a:r>
              <a:rPr lang="he-IL" sz="28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מדריך למשתמש</a:t>
            </a:r>
            <a:r>
              <a:rPr lang="he-IL" sz="2800" dirty="0">
                <a:solidFill>
                  <a:srgbClr val="0070C0"/>
                </a:solidFill>
              </a:rPr>
              <a:t> </a:t>
            </a:r>
            <a:r>
              <a:rPr lang="he-IL" sz="2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סרטון הדרכה1</a:t>
            </a:r>
            <a:r>
              <a:rPr lang="he-IL" sz="2800" dirty="0">
                <a:solidFill>
                  <a:srgbClr val="0070C0"/>
                </a:solidFill>
              </a:rPr>
              <a:t> ,</a:t>
            </a:r>
            <a:r>
              <a:rPr lang="he-IL" sz="28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סרטון הדרכה2</a:t>
            </a:r>
            <a:endParaRPr lang="he-IL" sz="2800" dirty="0">
              <a:solidFill>
                <a:srgbClr val="0070C0"/>
              </a:solidFill>
            </a:endParaRPr>
          </a:p>
          <a:p>
            <a:pPr algn="r"/>
            <a:endParaRPr lang="he-IL" sz="3200" dirty="0">
              <a:solidFill>
                <a:srgbClr val="FFFF0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E96AC0F-FFB1-4FBF-B502-E67FF0A3D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" y="874027"/>
            <a:ext cx="2155172" cy="679281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EFB38C9C-6D25-4E84-9EE2-E464BB00D99C}"/>
              </a:ext>
            </a:extLst>
          </p:cNvPr>
          <p:cNvSpPr txBox="1">
            <a:spLocks/>
          </p:cNvSpPr>
          <p:nvPr/>
        </p:nvSpPr>
        <p:spPr bwMode="gray">
          <a:xfrm>
            <a:off x="1683171" y="1799688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400" dirty="0">
                <a:solidFill>
                  <a:srgbClr val="FFFF00"/>
                </a:solidFill>
              </a:rPr>
              <a:t>פינה שמאלית תחתונה  מציגה את מסך המורה לכלל התלמידים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DBE6ADD-202A-4F8F-B396-FCD2E6EE6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49" y="1838387"/>
            <a:ext cx="1525681" cy="6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781EA8-BAE4-4349-84E1-2ADC8FE05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049" y="794821"/>
            <a:ext cx="8825658" cy="485042"/>
          </a:xfrm>
        </p:spPr>
        <p:txBody>
          <a:bodyPr>
            <a:noAutofit/>
          </a:bodyPr>
          <a:lstStyle/>
          <a:p>
            <a:pPr algn="r"/>
            <a:r>
              <a:rPr lang="he-IL" sz="3200" dirty="0">
                <a:solidFill>
                  <a:srgbClr val="FFFF00"/>
                </a:solidFill>
              </a:rPr>
              <a:t>ונעבור למרחבי למידה כיתתיים 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EFB38C9C-6D25-4E84-9EE2-E464BB00D99C}"/>
              </a:ext>
            </a:extLst>
          </p:cNvPr>
          <p:cNvSpPr txBox="1">
            <a:spLocks/>
          </p:cNvSpPr>
          <p:nvPr/>
        </p:nvSpPr>
        <p:spPr bwMode="gray">
          <a:xfrm>
            <a:off x="1683171" y="1799688"/>
            <a:ext cx="8825658" cy="69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he-IL" sz="2400" dirty="0">
              <a:solidFill>
                <a:srgbClr val="FFFF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9BFED0E-CDDC-4304-8F1A-A9F8527E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94" y="1799688"/>
            <a:ext cx="7529513" cy="40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יונים - חדר ישיבות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 - חדר ישיבות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393</Words>
  <Application>Microsoft Office PowerPoint</Application>
  <PresentationFormat>מסך רחב</PresentationFormat>
  <Paragraphs>51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יונים - חדר ישיבות</vt:lpstr>
      <vt:lpstr>     מצגת הדרכה  להפעלת למידה מרחוק </vt:lpstr>
      <vt:lpstr>GOOGLE MEET</vt:lpstr>
      <vt:lpstr>במר חשבון אחר והקלד</vt:lpstr>
      <vt:lpstr>לחץ הבא והקלד סיסמה</vt:lpstr>
      <vt:lpstr>לוחצים על 9 נקודות</vt:lpstr>
      <vt:lpstr>לוחצים על הצטרפות למפגש או התחלה </vt:lpstr>
      <vt:lpstr>ואנחנו בפנים :   לוחצים הצטרפות  </vt:lpstr>
      <vt:lpstr>פינה שמאלית עליונה מציגה משתתפים התכתבות עם תלמידים</vt:lpstr>
      <vt:lpstr>מצגת של PowerPoint‏</vt:lpstr>
      <vt:lpstr>איך מגיעים למרחב כיתתי ? : דרך הקישור באתר </vt:lpstr>
      <vt:lpstr>אנחנו במרחב – לחצי על כיתתך וזה מה שתראי  (נכנסתי ל א1 לדוגמה)</vt:lpstr>
      <vt:lpstr>כל מה שנותר זה להשתדל לחייך   לא קרה כלום זה רק ניסיון הכירות עם 2 כלים חשובים בקרוב נפגש להדרכה, ואז יהיה לכם מושג על מה אני מדבר.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הדרכה  להפעלת למידה מרחוק</dc:title>
  <dc:creator>ציון כהן</dc:creator>
  <cp:lastModifiedBy>ציון כהן</cp:lastModifiedBy>
  <cp:revision>13</cp:revision>
  <dcterms:created xsi:type="dcterms:W3CDTF">2020-03-12T20:56:42Z</dcterms:created>
  <dcterms:modified xsi:type="dcterms:W3CDTF">2020-03-13T09:40:50Z</dcterms:modified>
</cp:coreProperties>
</file>